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5" r:id="rId2"/>
    <p:sldId id="438" r:id="rId3"/>
    <p:sldId id="439" r:id="rId4"/>
    <p:sldId id="440" r:id="rId5"/>
    <p:sldId id="442" r:id="rId6"/>
    <p:sldId id="446" r:id="rId7"/>
    <p:sldId id="449" r:id="rId8"/>
    <p:sldId id="450" r:id="rId9"/>
    <p:sldId id="448" r:id="rId10"/>
    <p:sldId id="451" r:id="rId11"/>
    <p:sldId id="452" r:id="rId12"/>
    <p:sldId id="453" r:id="rId13"/>
    <p:sldId id="454" r:id="rId14"/>
    <p:sldId id="455" r:id="rId15"/>
    <p:sldId id="456" r:id="rId16"/>
    <p:sldId id="457" r:id="rId17"/>
    <p:sldId id="441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A3B0"/>
    <a:srgbClr val="CA5C0E"/>
    <a:srgbClr val="009EC0"/>
    <a:srgbClr val="C00002"/>
    <a:srgbClr val="01B902"/>
    <a:srgbClr val="06C200"/>
    <a:srgbClr val="01FF3B"/>
    <a:srgbClr val="238BF3"/>
    <a:srgbClr val="0867BC"/>
    <a:srgbClr val="87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42"/>
    <p:restoredTop sz="94626"/>
  </p:normalViewPr>
  <p:slideViewPr>
    <p:cSldViewPr>
      <p:cViewPr varScale="1">
        <p:scale>
          <a:sx n="116" d="100"/>
          <a:sy n="116" d="100"/>
        </p:scale>
        <p:origin x="40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9/17/20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9/17/20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21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dirty="0"/>
              <a:t>Regarding Miracles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978273"/>
            <a:ext cx="5978085" cy="5727327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5</a:t>
            </a:r>
          </a:p>
        </p:txBody>
      </p:sp>
    </p:spTree>
    <p:extLst>
      <p:ext uri="{BB962C8B-B14F-4D97-AF65-F5344CB8AC3E}">
        <p14:creationId xmlns:p14="http://schemas.microsoft.com/office/powerpoint/2010/main" val="378156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981466"/>
            <a:ext cx="7571231" cy="3188555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6</a:t>
            </a:r>
          </a:p>
        </p:txBody>
      </p:sp>
    </p:spTree>
    <p:extLst>
      <p:ext uri="{BB962C8B-B14F-4D97-AF65-F5344CB8AC3E}">
        <p14:creationId xmlns:p14="http://schemas.microsoft.com/office/powerpoint/2010/main" val="2861940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46453"/>
            <a:ext cx="7571231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7</a:t>
            </a:r>
          </a:p>
        </p:txBody>
      </p:sp>
    </p:spTree>
    <p:extLst>
      <p:ext uri="{BB962C8B-B14F-4D97-AF65-F5344CB8AC3E}">
        <p14:creationId xmlns:p14="http://schemas.microsoft.com/office/powerpoint/2010/main" val="1379145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14141" y="1746453"/>
            <a:ext cx="6722032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1</a:t>
            </a:r>
          </a:p>
        </p:txBody>
      </p:sp>
    </p:spTree>
    <p:extLst>
      <p:ext uri="{BB962C8B-B14F-4D97-AF65-F5344CB8AC3E}">
        <p14:creationId xmlns:p14="http://schemas.microsoft.com/office/powerpoint/2010/main" val="69792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0240" y="1746453"/>
            <a:ext cx="4889834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2</a:t>
            </a:r>
          </a:p>
        </p:txBody>
      </p:sp>
    </p:spTree>
    <p:extLst>
      <p:ext uri="{BB962C8B-B14F-4D97-AF65-F5344CB8AC3E}">
        <p14:creationId xmlns:p14="http://schemas.microsoft.com/office/powerpoint/2010/main" val="19791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2986" y="1746453"/>
            <a:ext cx="4544342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3</a:t>
            </a:r>
          </a:p>
        </p:txBody>
      </p:sp>
    </p:spTree>
    <p:extLst>
      <p:ext uri="{BB962C8B-B14F-4D97-AF65-F5344CB8AC3E}">
        <p14:creationId xmlns:p14="http://schemas.microsoft.com/office/powerpoint/2010/main" val="147676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92136"/>
            <a:ext cx="7571231" cy="3567214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4</a:t>
            </a:r>
          </a:p>
        </p:txBody>
      </p:sp>
    </p:spTree>
    <p:extLst>
      <p:ext uri="{BB962C8B-B14F-4D97-AF65-F5344CB8AC3E}">
        <p14:creationId xmlns:p14="http://schemas.microsoft.com/office/powerpoint/2010/main" val="362128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What are some considerations and thoughts that may be useful for defending miracles?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2287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What do you think is a good definition of a miracle?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What are some barriers that may cause people to struggle to accept miracles?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39643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To what degree does “extraordinary claims require extraordinary evidence”?</a:t>
            </a:r>
            <a:endParaRPr lang="en-US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48442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AD7987-30F8-5C41-B09A-C0F47EFBA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720850"/>
            <a:ext cx="7569200" cy="3416300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7B895E-40F9-F240-9B0D-2D1DA6E8F3C7}"/>
              </a:ext>
            </a:extLst>
          </p:cNvPr>
          <p:cNvSpPr txBox="1"/>
          <p:nvPr/>
        </p:nvSpPr>
        <p:spPr>
          <a:xfrm>
            <a:off x="787400" y="5715000"/>
            <a:ext cx="303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3A3B0"/>
                </a:solidFill>
              </a:rPr>
              <a:t>http://</a:t>
            </a:r>
            <a:r>
              <a:rPr lang="en-US" dirty="0" err="1">
                <a:solidFill>
                  <a:srgbClr val="93A3B0"/>
                </a:solidFill>
              </a:rPr>
              <a:t>bit.ly</a:t>
            </a:r>
            <a:r>
              <a:rPr lang="en-US" dirty="0">
                <a:solidFill>
                  <a:srgbClr val="93A3B0"/>
                </a:solidFill>
              </a:rPr>
              <a:t>/Ai1LExtraordinary</a:t>
            </a:r>
          </a:p>
        </p:txBody>
      </p:sp>
    </p:spTree>
    <p:extLst>
      <p:ext uri="{BB962C8B-B14F-4D97-AF65-F5344CB8AC3E}">
        <p14:creationId xmlns:p14="http://schemas.microsoft.com/office/powerpoint/2010/main" val="3316645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2210127"/>
            <a:ext cx="7571231" cy="2731232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1</a:t>
            </a:r>
          </a:p>
        </p:txBody>
      </p:sp>
    </p:spTree>
    <p:extLst>
      <p:ext uri="{BB962C8B-B14F-4D97-AF65-F5344CB8AC3E}">
        <p14:creationId xmlns:p14="http://schemas.microsoft.com/office/powerpoint/2010/main" val="150159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816322"/>
            <a:ext cx="7571231" cy="3518843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2</a:t>
            </a:r>
          </a:p>
        </p:txBody>
      </p:sp>
    </p:spTree>
    <p:extLst>
      <p:ext uri="{BB962C8B-B14F-4D97-AF65-F5344CB8AC3E}">
        <p14:creationId xmlns:p14="http://schemas.microsoft.com/office/powerpoint/2010/main" val="2029713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33749"/>
            <a:ext cx="7571231" cy="3683988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3</a:t>
            </a:r>
          </a:p>
        </p:txBody>
      </p:sp>
    </p:spTree>
    <p:extLst>
      <p:ext uri="{BB962C8B-B14F-4D97-AF65-F5344CB8AC3E}">
        <p14:creationId xmlns:p14="http://schemas.microsoft.com/office/powerpoint/2010/main" val="2711069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990600"/>
            <a:ext cx="7571231" cy="5170287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4</a:t>
            </a:r>
          </a:p>
        </p:txBody>
      </p:sp>
    </p:spTree>
    <p:extLst>
      <p:ext uri="{BB962C8B-B14F-4D97-AF65-F5344CB8AC3E}">
        <p14:creationId xmlns:p14="http://schemas.microsoft.com/office/powerpoint/2010/main" val="3082192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1064</TotalTime>
  <Words>101</Words>
  <Application>Microsoft Macintosh PowerPoint</Application>
  <PresentationFormat>On-screen Show (4:3)</PresentationFormat>
  <Paragraphs>26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Gabriola</vt:lpstr>
      <vt:lpstr>Office Theme</vt:lpstr>
      <vt:lpstr>APOLOGETICS</vt:lpstr>
      <vt:lpstr>What do you think is a good definition of a miracle?</vt:lpstr>
      <vt:lpstr>What are some barriers that may cause people to struggle to accept miracles?</vt:lpstr>
      <vt:lpstr>To what degree does “extraordinary claims require extraordinary evidence”?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some considerations and thoughts that may be useful for defending miracles?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101</cp:revision>
  <dcterms:created xsi:type="dcterms:W3CDTF">2010-07-14T22:15:37Z</dcterms:created>
  <dcterms:modified xsi:type="dcterms:W3CDTF">2020-09-17T22:15:33Z</dcterms:modified>
</cp:coreProperties>
</file>

<file path=docProps/thumbnail.jpeg>
</file>